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13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6245-997B-44E7-A196-BCB15FEB692B}" type="datetimeFigureOut">
              <a:rPr lang="fr-FR" smtClean="0"/>
              <a:t>15/11/2011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916A-87A4-43D3-A4A2-5AFCD69BDC1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6245-997B-44E7-A196-BCB15FEB692B}" type="datetimeFigureOut">
              <a:rPr lang="fr-FR" smtClean="0"/>
              <a:t>15/11/2011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916A-87A4-43D3-A4A2-5AFCD69BDC1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6245-997B-44E7-A196-BCB15FEB692B}" type="datetimeFigureOut">
              <a:rPr lang="fr-FR" smtClean="0"/>
              <a:t>15/11/2011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916A-87A4-43D3-A4A2-5AFCD69BDC1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6245-997B-44E7-A196-BCB15FEB692B}" type="datetimeFigureOut">
              <a:rPr lang="fr-FR" smtClean="0"/>
              <a:t>15/11/2011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916A-87A4-43D3-A4A2-5AFCD69BDC1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6245-997B-44E7-A196-BCB15FEB692B}" type="datetimeFigureOut">
              <a:rPr lang="fr-FR" smtClean="0"/>
              <a:t>15/11/2011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916A-87A4-43D3-A4A2-5AFCD69BDC1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6245-997B-44E7-A196-BCB15FEB692B}" type="datetimeFigureOut">
              <a:rPr lang="fr-FR" smtClean="0"/>
              <a:t>15/11/2011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916A-87A4-43D3-A4A2-5AFCD69BDC1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6245-997B-44E7-A196-BCB15FEB692B}" type="datetimeFigureOut">
              <a:rPr lang="fr-FR" smtClean="0"/>
              <a:t>15/11/2011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916A-87A4-43D3-A4A2-5AFCD69BDC1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6245-997B-44E7-A196-BCB15FEB692B}" type="datetimeFigureOut">
              <a:rPr lang="fr-FR" smtClean="0"/>
              <a:t>15/11/2011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916A-87A4-43D3-A4A2-5AFCD69BDC1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6245-997B-44E7-A196-BCB15FEB692B}" type="datetimeFigureOut">
              <a:rPr lang="fr-FR" smtClean="0"/>
              <a:t>15/11/2011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916A-87A4-43D3-A4A2-5AFCD69BDC1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6245-997B-44E7-A196-BCB15FEB692B}" type="datetimeFigureOut">
              <a:rPr lang="fr-FR" smtClean="0"/>
              <a:t>15/11/2011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916A-87A4-43D3-A4A2-5AFCD69BDC1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6245-997B-44E7-A196-BCB15FEB692B}" type="datetimeFigureOut">
              <a:rPr lang="fr-FR" smtClean="0"/>
              <a:t>15/11/2011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B916A-87A4-43D3-A4A2-5AFCD69BDC1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126245-997B-44E7-A196-BCB15FEB692B}" type="datetimeFigureOut">
              <a:rPr lang="fr-FR" smtClean="0"/>
              <a:t>15/11/2011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B916A-87A4-43D3-A4A2-5AFCD69BDC14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4932040" y="1916832"/>
            <a:ext cx="1368152" cy="9361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à coins arrondis 4"/>
          <p:cNvSpPr/>
          <p:nvPr/>
        </p:nvSpPr>
        <p:spPr>
          <a:xfrm>
            <a:off x="4860032" y="4437112"/>
            <a:ext cx="1368152" cy="108012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à coins arrondis 5"/>
          <p:cNvSpPr/>
          <p:nvPr/>
        </p:nvSpPr>
        <p:spPr>
          <a:xfrm>
            <a:off x="3203848" y="3140968"/>
            <a:ext cx="1368152" cy="9361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à coins arrondis 6"/>
          <p:cNvSpPr/>
          <p:nvPr/>
        </p:nvSpPr>
        <p:spPr>
          <a:xfrm>
            <a:off x="6444208" y="3284984"/>
            <a:ext cx="1368152" cy="9361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Virage 8"/>
          <p:cNvSpPr/>
          <p:nvPr/>
        </p:nvSpPr>
        <p:spPr>
          <a:xfrm>
            <a:off x="3851920" y="2060848"/>
            <a:ext cx="1008112" cy="864096"/>
          </a:xfrm>
          <a:prstGeom prst="ben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Virage 9"/>
          <p:cNvSpPr/>
          <p:nvPr/>
        </p:nvSpPr>
        <p:spPr>
          <a:xfrm rot="16200000">
            <a:off x="3779912" y="4221089"/>
            <a:ext cx="1008112" cy="864096"/>
          </a:xfrm>
          <a:prstGeom prst="ben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Virage 10"/>
          <p:cNvSpPr/>
          <p:nvPr/>
        </p:nvSpPr>
        <p:spPr>
          <a:xfrm rot="10800000">
            <a:off x="6300193" y="4365103"/>
            <a:ext cx="1008112" cy="864096"/>
          </a:xfrm>
          <a:prstGeom prst="ben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Virage 11"/>
          <p:cNvSpPr/>
          <p:nvPr/>
        </p:nvSpPr>
        <p:spPr>
          <a:xfrm rot="5400000">
            <a:off x="6444208" y="2204864"/>
            <a:ext cx="1008112" cy="864096"/>
          </a:xfrm>
          <a:prstGeom prst="ben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Flèche droite à entaille 12"/>
          <p:cNvSpPr/>
          <p:nvPr/>
        </p:nvSpPr>
        <p:spPr>
          <a:xfrm>
            <a:off x="2339752" y="3429000"/>
            <a:ext cx="792088" cy="2880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899592" y="2996952"/>
            <a:ext cx="1296144" cy="100811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/>
          <p:cNvSpPr/>
          <p:nvPr/>
        </p:nvSpPr>
        <p:spPr>
          <a:xfrm>
            <a:off x="899592" y="764704"/>
            <a:ext cx="1296144" cy="100811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1403648" y="1844824"/>
            <a:ext cx="288032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1403648" y="1997224"/>
            <a:ext cx="288032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1403648" y="2132856"/>
            <a:ext cx="288032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1403648" y="2276872"/>
            <a:ext cx="288032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1403648" y="2420888"/>
            <a:ext cx="288032" cy="720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Flèche vers le bas 21"/>
          <p:cNvSpPr/>
          <p:nvPr/>
        </p:nvSpPr>
        <p:spPr>
          <a:xfrm>
            <a:off x="1259632" y="2564904"/>
            <a:ext cx="57606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/>
          <p:cNvSpPr txBox="1"/>
          <p:nvPr/>
        </p:nvSpPr>
        <p:spPr>
          <a:xfrm>
            <a:off x="1115616" y="980728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Mise en place du </a:t>
            </a:r>
          </a:p>
          <a:p>
            <a:pPr algn="ctr"/>
            <a:r>
              <a:rPr lang="fr-FR" sz="900" dirty="0" smtClean="0"/>
              <a:t>Binôme</a:t>
            </a:r>
          </a:p>
          <a:p>
            <a:pPr algn="ctr"/>
            <a:r>
              <a:rPr lang="fr-FR" sz="900" dirty="0" smtClean="0"/>
              <a:t>(propre au GSI)</a:t>
            </a:r>
            <a:endParaRPr lang="fr-FR" sz="900" dirty="0"/>
          </a:p>
        </p:txBody>
      </p:sp>
      <p:sp>
        <p:nvSpPr>
          <p:cNvPr id="24" name="ZoneTexte 23"/>
          <p:cNvSpPr txBox="1"/>
          <p:nvPr/>
        </p:nvSpPr>
        <p:spPr>
          <a:xfrm>
            <a:off x="1115616" y="3140968"/>
            <a:ext cx="93610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Découvrir comment l’on fonctionne, ce que l’on aime faire ou pas</a:t>
            </a:r>
            <a:endParaRPr lang="fr-FR" sz="900" dirty="0"/>
          </a:p>
        </p:txBody>
      </p:sp>
      <p:sp>
        <p:nvSpPr>
          <p:cNvPr id="25" name="ZoneTexte 24"/>
          <p:cNvSpPr txBox="1"/>
          <p:nvPr/>
        </p:nvSpPr>
        <p:spPr>
          <a:xfrm>
            <a:off x="2195736" y="3645024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 smtClean="0"/>
              <a:t>Possibilité de mettre en place un plan d’action</a:t>
            </a:r>
            <a:endParaRPr lang="fr-FR" sz="800" dirty="0"/>
          </a:p>
        </p:txBody>
      </p:sp>
      <p:sp>
        <p:nvSpPr>
          <p:cNvPr id="26" name="ZoneTexte 25"/>
          <p:cNvSpPr txBox="1"/>
          <p:nvPr/>
        </p:nvSpPr>
        <p:spPr>
          <a:xfrm>
            <a:off x="3347864" y="3353217"/>
            <a:ext cx="100811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Choisir un thème ou une activité à aborder/réaliser</a:t>
            </a:r>
            <a:endParaRPr lang="fr-FR" sz="900" dirty="0"/>
          </a:p>
        </p:txBody>
      </p:sp>
      <p:sp>
        <p:nvSpPr>
          <p:cNvPr id="27" name="ZoneTexte 26"/>
          <p:cNvSpPr txBox="1"/>
          <p:nvPr/>
        </p:nvSpPr>
        <p:spPr>
          <a:xfrm>
            <a:off x="5004048" y="2060848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Choix du lieu, de la durée, du support utilisé et même des individus présents</a:t>
            </a:r>
            <a:endParaRPr lang="fr-FR" sz="900" dirty="0"/>
          </a:p>
        </p:txBody>
      </p:sp>
      <p:sp>
        <p:nvSpPr>
          <p:cNvPr id="28" name="ZoneTexte 27"/>
          <p:cNvSpPr txBox="1"/>
          <p:nvPr/>
        </p:nvSpPr>
        <p:spPr>
          <a:xfrm>
            <a:off x="4788024" y="4509120"/>
            <a:ext cx="1584176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Restituer ses connaissances (celles venant d’être assimilées ainsi que celles antérieures) grâce à un procédé réfléchi et essayer  de laisser une trace pour la suite</a:t>
            </a:r>
            <a:endParaRPr lang="fr-FR" sz="900" dirty="0"/>
          </a:p>
        </p:txBody>
      </p:sp>
      <p:sp>
        <p:nvSpPr>
          <p:cNvPr id="29" name="ZoneTexte 28"/>
          <p:cNvSpPr txBox="1"/>
          <p:nvPr/>
        </p:nvSpPr>
        <p:spPr>
          <a:xfrm>
            <a:off x="6516216" y="3356992"/>
            <a:ext cx="122413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Trouver un moyen personnel (ou en groupe) pour retenir l’ensemble des informations</a:t>
            </a:r>
            <a:endParaRPr lang="fr-FR" sz="900" dirty="0"/>
          </a:p>
        </p:txBody>
      </p:sp>
      <p:sp>
        <p:nvSpPr>
          <p:cNvPr id="31" name="ZoneTexte 30"/>
          <p:cNvSpPr txBox="1"/>
          <p:nvPr/>
        </p:nvSpPr>
        <p:spPr>
          <a:xfrm>
            <a:off x="2051720" y="116632"/>
            <a:ext cx="5040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/>
              <a:t>L’apprentissage</a:t>
            </a:r>
            <a:endParaRPr lang="fr-FR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96</Words>
  <Application>Microsoft Office PowerPoint</Application>
  <PresentationFormat>Affichage à l'écran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ENSGSI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et</dc:creator>
  <cp:lastModifiedBy>et</cp:lastModifiedBy>
  <cp:revision>2</cp:revision>
  <dcterms:created xsi:type="dcterms:W3CDTF">2011-11-15T13:33:02Z</dcterms:created>
  <dcterms:modified xsi:type="dcterms:W3CDTF">2011-11-15T13:51:01Z</dcterms:modified>
</cp:coreProperties>
</file>